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59" r:id="rId2"/>
    <p:sldId id="460" r:id="rId3"/>
    <p:sldId id="477" r:id="rId4"/>
    <p:sldId id="478" r:id="rId5"/>
    <p:sldId id="453" r:id="rId6"/>
    <p:sldId id="447" r:id="rId7"/>
    <p:sldId id="448" r:id="rId8"/>
    <p:sldId id="449" r:id="rId9"/>
    <p:sldId id="616" r:id="rId10"/>
    <p:sldId id="707" r:id="rId11"/>
    <p:sldId id="708" r:id="rId12"/>
    <p:sldId id="805" r:id="rId13"/>
    <p:sldId id="642" r:id="rId14"/>
    <p:sldId id="581" r:id="rId15"/>
    <p:sldId id="643" r:id="rId16"/>
    <p:sldId id="582" r:id="rId17"/>
    <p:sldId id="609" r:id="rId18"/>
    <p:sldId id="896" r:id="rId19"/>
    <p:sldId id="481" r:id="rId20"/>
    <p:sldId id="482" r:id="rId21"/>
    <p:sldId id="483" r:id="rId22"/>
    <p:sldId id="484" r:id="rId23"/>
    <p:sldId id="486" r:id="rId24"/>
    <p:sldId id="911" r:id="rId25"/>
    <p:sldId id="465" r:id="rId26"/>
    <p:sldId id="466" r:id="rId27"/>
    <p:sldId id="467" r:id="rId28"/>
    <p:sldId id="474" r:id="rId29"/>
    <p:sldId id="695" r:id="rId30"/>
    <p:sldId id="696" r:id="rId31"/>
    <p:sldId id="540" r:id="rId32"/>
    <p:sldId id="902" r:id="rId33"/>
    <p:sldId id="848" r:id="rId34"/>
    <p:sldId id="791" r:id="rId35"/>
    <p:sldId id="889" r:id="rId36"/>
    <p:sldId id="924" r:id="rId37"/>
    <p:sldId id="905" r:id="rId38"/>
    <p:sldId id="92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9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0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02-07-2023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45971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30116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48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6238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4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</a:t>
            </a:r>
          </a:p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7111931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Brown | Mack Brock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42116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It was my cross You bore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So I could live in the freedom You died for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now my life is Yours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48290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name, Jesus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deserve the praise 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is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54496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And now my shame is gone</a:t>
            </a:r>
          </a:p>
          <a:p>
            <a:r>
              <a:rPr lang="en-GB" sz="5400" dirty="0">
                <a:solidFill>
                  <a:schemeClr val="bg1"/>
                </a:solidFill>
              </a:rPr>
              <a:t>I stand amazed in Your love undeniable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Your grace goes on and on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I will sing of Your goodness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15935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Be exalted now in the heavens</a:t>
            </a:r>
          </a:p>
          <a:p>
            <a:r>
              <a:rPr lang="en-GB" sz="5400" dirty="0">
                <a:solidFill>
                  <a:schemeClr val="bg1"/>
                </a:solidFill>
              </a:rPr>
              <a:t>As Your glory fills this place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alone deserve our praise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You're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826131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62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C4B1B-FA35-CA0B-4180-E08758DA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1583C-CD4A-9D60-37E4-54BF8712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5FF4F8-239A-9647-F089-5E4A0AE9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92265C-2DAA-B53F-D340-CEEE5606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7C92F-DB2E-E6C8-3F9C-741EA3785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4" r="8451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78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29C10-2070-5ACF-6574-DBE20023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-27384"/>
            <a:ext cx="6912768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C211A-2D04-8DF7-1C3D-4135D4F3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5240</TotalTime>
  <Words>1111</Words>
  <Application>Microsoft Office PowerPoint</Application>
  <PresentationFormat>On-screen Show (4:3)</PresentationFormat>
  <Paragraphs>190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327</cp:revision>
  <dcterms:created xsi:type="dcterms:W3CDTF">2019-09-23T12:06:27Z</dcterms:created>
  <dcterms:modified xsi:type="dcterms:W3CDTF">2023-06-30T21:59:52Z</dcterms:modified>
</cp:coreProperties>
</file>